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media/image57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9.jpeg" ContentType="image/jpeg"/>
  <Override PartName="/ppt/media/image3.png" ContentType="image/png"/>
  <Override PartName="/ppt/media/image6.jpeg" ContentType="image/jpeg"/>
  <Override PartName="/ppt/media/image58.jpeg" ContentType="image/jpeg"/>
  <Override PartName="/ppt/media/image21.png" ContentType="image/png"/>
  <Override PartName="/ppt/media/image45.jpeg" ContentType="image/jpeg"/>
  <Override PartName="/ppt/media/image4.png" ContentType="image/png"/>
  <Override PartName="/ppt/media/image7.png" ContentType="image/png"/>
  <Override PartName="/ppt/media/image11.png" ContentType="image/png"/>
  <Override PartName="/ppt/media/image5.jpeg" ContentType="image/jpeg"/>
  <Override PartName="/ppt/media/image41.png" ContentType="image/png"/>
  <Override PartName="/ppt/media/image8.jpeg" ContentType="image/jpeg"/>
  <Override PartName="/ppt/media/image29.jpeg" ContentType="image/jpeg"/>
  <Override PartName="/ppt/media/image10.png" ContentType="image/png"/>
  <Override PartName="/ppt/media/image12.jpeg" ContentType="image/jpeg"/>
  <Override PartName="/ppt/media/image80.jpeg" ContentType="image/jpeg"/>
  <Override PartName="/ppt/media/image19.png" ContentType="image/png"/>
  <Override PartName="/ppt/media/image13.jpeg" ContentType="image/jpeg"/>
  <Override PartName="/ppt/media/image14.jpeg" ContentType="image/jpeg"/>
  <Override PartName="/ppt/media/image15.png" ContentType="image/png"/>
  <Override PartName="/ppt/media/image35.jpeg" ContentType="image/jpeg"/>
  <Override PartName="/ppt/media/image63.jpeg" ContentType="image/jpeg"/>
  <Override PartName="/ppt/media/image16.png" ContentType="image/png"/>
  <Override PartName="/ppt/media/image24.jpeg" ContentType="image/jpeg"/>
  <Override PartName="/ppt/media/image17.png" ContentType="image/png"/>
  <Override PartName="/ppt/media/image52.jpeg" ContentType="image/jpeg"/>
  <Override PartName="/ppt/media/image18.png" ContentType="image/png"/>
  <Override PartName="/ppt/media/image40.jpeg" ContentType="image/jpeg"/>
  <Override PartName="/ppt/media/image20.png" ContentType="image/png"/>
  <Override PartName="/ppt/media/image22.jpeg" ContentType="image/jpeg"/>
  <Override PartName="/ppt/media/image23.jpeg" ContentType="image/jpeg"/>
  <Override PartName="/ppt/media/image25.png" ContentType="image/png"/>
  <Override PartName="/ppt/media/image26.jpeg" ContentType="image/jpeg"/>
  <Override PartName="/ppt/media/image27.png" ContentType="image/png"/>
  <Override PartName="/ppt/media/image30.png" ContentType="image/png"/>
  <Override PartName="/ppt/media/image31.jpeg" ContentType="image/jpeg"/>
  <Override PartName="/ppt/media/image32.png" ContentType="image/png"/>
  <Override PartName="/ppt/media/image62.png" ContentType="image/png"/>
  <Override PartName="/ppt/media/image33.jpeg" ContentType="image/jpeg"/>
  <Override PartName="/ppt/media/image34.jpeg" ContentType="image/jpeg"/>
  <Override PartName="/ppt/media/image36.png" ContentType="image/png"/>
  <Override PartName="/ppt/media/image37.jpeg" ContentType="image/jpeg"/>
  <Override PartName="/ppt/media/image38.jpeg" ContentType="image/jpeg"/>
  <Override PartName="/ppt/media/image82.jpeg" ContentType="image/jpeg"/>
  <Override PartName="/ppt/media/image39.png" ContentType="image/png"/>
  <Override PartName="/ppt/media/image42.jpeg" ContentType="image/jpeg"/>
  <Override PartName="/ppt/media/image50.png" ContentType="image/png"/>
  <Override PartName="/ppt/media/image43.jpeg" ContentType="image/jpeg"/>
  <Override PartName="/ppt/media/image44.png" ContentType="image/png"/>
  <Override PartName="/ppt/media/image46.jpeg" ContentType="image/jpeg"/>
  <Override PartName="/ppt/media/image47.png" ContentType="image/png"/>
  <Override PartName="/ppt/media/image55.jpeg" ContentType="image/jpeg"/>
  <Override PartName="/ppt/media/image48.png" ContentType="image/png"/>
  <Override PartName="/ppt/media/image49.jpeg" ContentType="image/jpeg"/>
  <Override PartName="/ppt/media/image51.jpeg" ContentType="image/jpeg"/>
  <Override PartName="/ppt/media/image53.png" ContentType="image/png"/>
  <Override PartName="/ppt/media/image54.jpeg" ContentType="image/jpeg"/>
  <Override PartName="/ppt/media/image59.jpeg" ContentType="image/jpeg"/>
  <Override PartName="/ppt/media/image60.png" ContentType="image/png"/>
  <Override PartName="/ppt/media/image61.jpeg" ContentType="image/jpeg"/>
  <Override PartName="/ppt/media/image64.jpeg" ContentType="image/jpeg"/>
  <Override PartName="/ppt/media/image65.png" ContentType="image/png"/>
  <Override PartName="/ppt/media/image66.jpeg" ContentType="image/jpeg"/>
  <Override PartName="/ppt/media/image67.jpeg" ContentType="image/jpeg"/>
  <Override PartName="/ppt/media/image68.jpeg" ContentType="image/jpeg"/>
  <Override PartName="/ppt/media/image85.jpeg" ContentType="image/jpeg"/>
  <Override PartName="/ppt/media/image69.png" ContentType="image/png"/>
  <Override PartName="/ppt/media/image70.jpeg" ContentType="image/jpeg"/>
  <Override PartName="/ppt/media/image71.png" ContentType="image/png"/>
  <Override PartName="/ppt/media/image72.jpeg" ContentType="image/jpeg"/>
  <Override PartName="/ppt/media/image73.jpeg" ContentType="image/jpeg"/>
  <Override PartName="/ppt/media/image74.png" ContentType="image/png"/>
  <Override PartName="/ppt/media/image75.jpeg" ContentType="image/jpeg"/>
  <Override PartName="/ppt/media/image76.jpeg" ContentType="image/jpeg"/>
  <Override PartName="/ppt/media/image77.png" ContentType="image/png"/>
  <Override PartName="/ppt/media/image78.jpeg" ContentType="image/jpeg"/>
  <Override PartName="/ppt/media/image86.jpeg" ContentType="image/jpeg"/>
  <Override PartName="/ppt/media/image79.png" ContentType="image/png"/>
  <Override PartName="/ppt/media/image81.png" ContentType="image/png"/>
  <Override PartName="/ppt/media/image83.png" ContentType="image/png"/>
  <Override PartName="/ppt/media/image84.jpeg" ContentType="image/jpeg"/>
  <Override PartName="/ppt/media/image87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jpe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jpeg"/><Relationship Id="rId3" Type="http://schemas.openxmlformats.org/officeDocument/2006/relationships/image" Target="../media/image85.jpeg"/><Relationship Id="rId4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1656000" y="432000"/>
            <a:ext cx="7558920" cy="32389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2808000" y="-25920"/>
            <a:ext cx="4682160" cy="312084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2232000" y="2809800"/>
            <a:ext cx="7054920" cy="107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Verdana"/>
                <a:ea typeface="DejaVu Sans"/>
              </a:rPr>
              <a:t>Институт экономики и права — 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Verdana"/>
                <a:ea typeface="DejaVu Sans"/>
              </a:rPr>
              <a:t>кузница профсоюзных кадров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10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1944000" y="781560"/>
            <a:ext cx="6911640" cy="4406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11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...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3291840" y="640080"/>
            <a:ext cx="6427080" cy="70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Verdana"/>
                <a:ea typeface="DejaVu Sans"/>
              </a:rPr>
              <a:t>ПРОФКОМ ИНСТИТУТА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82" name="CustomShape 4"/>
          <p:cNvSpPr/>
          <p:nvPr/>
        </p:nvSpPr>
        <p:spPr>
          <a:xfrm>
            <a:off x="720000" y="173124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Мощный профсоюзный комитет вуза активно ведёт общественную, культурную, образовательную работу</a:t>
            </a: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846360" y="2448000"/>
            <a:ext cx="2752560" cy="206424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>
            <a:off x="3816000" y="2448000"/>
            <a:ext cx="2086920" cy="278280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4"/>
          <a:stretch/>
        </p:blipFill>
        <p:spPr>
          <a:xfrm>
            <a:off x="6063480" y="2435400"/>
            <a:ext cx="3583440" cy="2243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12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5131800" y="1368000"/>
            <a:ext cx="4415400" cy="334764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3"/>
          <a:stretch/>
        </p:blipFill>
        <p:spPr>
          <a:xfrm>
            <a:off x="576000" y="1368000"/>
            <a:ext cx="4463640" cy="334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3698640" y="3240000"/>
            <a:ext cx="3068280" cy="201492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13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Молодежный профком Института – школа профсоюзов для студентов вуза</a:t>
            </a: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4261320" y="1308600"/>
            <a:ext cx="6033600" cy="70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Verdana"/>
                <a:ea typeface="DejaVu Sans"/>
              </a:rPr>
              <a:t>СТУДЕНЧЕСКИЙ ПРОФКОМ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864000" y="1080000"/>
            <a:ext cx="3167280" cy="1798920"/>
          </a:xfrm>
          <a:prstGeom prst="flowChartAlternateProcess">
            <a:avLst/>
          </a:prstGeom>
          <a:solidFill>
            <a:srgbClr val="2a6099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4" name="" descr=""/>
          <p:cNvPicPr/>
          <p:nvPr/>
        </p:nvPicPr>
        <p:blipFill>
          <a:blip r:embed="rId3"/>
          <a:stretch/>
        </p:blipFill>
        <p:spPr>
          <a:xfrm>
            <a:off x="864000" y="1152000"/>
            <a:ext cx="3167280" cy="158292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4"/>
          <a:stretch/>
        </p:blipFill>
        <p:spPr>
          <a:xfrm>
            <a:off x="864000" y="3240000"/>
            <a:ext cx="2687040" cy="201492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5"/>
          <a:stretch/>
        </p:blipFill>
        <p:spPr>
          <a:xfrm>
            <a:off x="6909480" y="3240000"/>
            <a:ext cx="2989440" cy="165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14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594000" y="1289160"/>
            <a:ext cx="4733640" cy="346248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3"/>
          <a:stretch/>
        </p:blipFill>
        <p:spPr>
          <a:xfrm>
            <a:off x="5504760" y="1289160"/>
            <a:ext cx="4430880" cy="3462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15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614160" y="1335240"/>
            <a:ext cx="4719960" cy="298440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5387760" y="1335240"/>
            <a:ext cx="4480200" cy="298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16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576000" y="1728000"/>
            <a:ext cx="4658400" cy="309564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3"/>
          <a:stretch/>
        </p:blipFill>
        <p:spPr>
          <a:xfrm>
            <a:off x="5328000" y="1728000"/>
            <a:ext cx="4478400" cy="309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17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...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3291840" y="640080"/>
            <a:ext cx="6033600" cy="70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Verdana"/>
                <a:ea typeface="DejaVu Sans"/>
              </a:rPr>
              <a:t>ПРАКТИЧЕСКИЕ ДЕЛА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720000" y="173124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Наш девиз - «Институт практических дел». На базе вуза регулярно проводятся научные мероприятия профсоюзной тематики, в том числе международные конференции</a:t>
            </a: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727560" y="2626200"/>
            <a:ext cx="3398040" cy="255672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4248000" y="2653920"/>
            <a:ext cx="2316960" cy="166500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4"/>
          <a:stretch/>
        </p:blipFill>
        <p:spPr>
          <a:xfrm>
            <a:off x="6783480" y="2653920"/>
            <a:ext cx="2935440" cy="166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18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609120" y="1368000"/>
            <a:ext cx="4862520" cy="333288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3"/>
          <a:stretch/>
        </p:blipFill>
        <p:spPr>
          <a:xfrm>
            <a:off x="5544360" y="1728000"/>
            <a:ext cx="4389480" cy="295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19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1224000" y="826560"/>
            <a:ext cx="6551640" cy="4367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Старейший профсоюзный ВУЗ России. В 2019 году отмечает своё 100-летие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3" name="CustomShape 3"/>
          <p:cNvSpPr/>
          <p:nvPr/>
        </p:nvSpPr>
        <p:spPr>
          <a:xfrm>
            <a:off x="3291840" y="640080"/>
            <a:ext cx="6355080" cy="108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Verdana"/>
                <a:ea typeface="DejaVu Sans"/>
              </a:rPr>
              <a:t>АКАДЕМИЯ ТРУДА И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Verdana"/>
                <a:ea typeface="DejaVu Sans"/>
              </a:rPr>
              <a:t>СОЦИАЛЬНЫХ ОТНОШЕНИЙ 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44" name="" descr=""/>
          <p:cNvPicPr/>
          <p:nvPr/>
        </p:nvPicPr>
        <p:blipFill>
          <a:blip r:embed="rId2"/>
          <a:stretch/>
        </p:blipFill>
        <p:spPr>
          <a:xfrm>
            <a:off x="360000" y="2232000"/>
            <a:ext cx="2375280" cy="237528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3"/>
          <a:stretch/>
        </p:blipFill>
        <p:spPr>
          <a:xfrm>
            <a:off x="2544480" y="2232000"/>
            <a:ext cx="3431160" cy="228708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4"/>
          <a:stretch/>
        </p:blipFill>
        <p:spPr>
          <a:xfrm>
            <a:off x="6100200" y="2232000"/>
            <a:ext cx="3691440" cy="276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20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Фото с церемонии награждения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3291840" y="640080"/>
            <a:ext cx="6033600" cy="70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Verdana"/>
                <a:ea typeface="DejaVu Sans"/>
              </a:rPr>
              <a:t>ЗАСЛУГИ И НАУКА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712440" y="172800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Директор Института Сергей Шестов удостоен нагрудного знака «За социальное партнерство» от  Исполнительного комитета Профсоюза работников народного образования и науки Российской Федерации</a:t>
            </a: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1008000" y="2664000"/>
            <a:ext cx="3466440" cy="259092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3"/>
          <a:stretch/>
        </p:blipFill>
        <p:spPr>
          <a:xfrm>
            <a:off x="4575960" y="2664000"/>
            <a:ext cx="3846960" cy="2590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21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В стенах Института традиционно проводится «Неделя профсоюзов»</a:t>
            </a: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3291840" y="640080"/>
            <a:ext cx="6499080" cy="70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Verdana"/>
                <a:ea typeface="DejaVu Sans"/>
              </a:rPr>
              <a:t>НЕДЕЛЯ ПРОФСОЮЗОВ 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619560" y="1401840"/>
            <a:ext cx="2835360" cy="378108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3539160" y="2232000"/>
            <a:ext cx="2795760" cy="220860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4"/>
          <a:stretch/>
        </p:blipFill>
        <p:spPr>
          <a:xfrm>
            <a:off x="6453360" y="2232000"/>
            <a:ext cx="3337560" cy="265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22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1368000" y="825840"/>
            <a:ext cx="6830280" cy="4429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23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526680" y="1575000"/>
            <a:ext cx="5088960" cy="317664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5620320" y="1575000"/>
            <a:ext cx="4219560" cy="303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24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...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3291840" y="640080"/>
            <a:ext cx="6033600" cy="70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Verdana"/>
                <a:ea typeface="DejaVu Sans"/>
              </a:rPr>
              <a:t>АКТИВНОСТЬ ВУЗА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38" name="CustomShape 4"/>
          <p:cNvSpPr/>
          <p:nvPr/>
        </p:nvSpPr>
        <p:spPr>
          <a:xfrm>
            <a:off x="720000" y="1584000"/>
            <a:ext cx="8502480" cy="43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Коллектив  Института традиционно выступает в колонне Федерации независимых профсоюзов на демонстрации в День весны и труда 1 мая и на День народного единства </a:t>
            </a: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1368000" y="2448000"/>
            <a:ext cx="3659040" cy="2743920"/>
          </a:xfrm>
          <a:prstGeom prst="rect">
            <a:avLst/>
          </a:prstGeom>
          <a:ln>
            <a:noFill/>
          </a:ln>
        </p:spPr>
      </p:pic>
      <p:pic>
        <p:nvPicPr>
          <p:cNvPr id="140" name="" descr=""/>
          <p:cNvPicPr/>
          <p:nvPr/>
        </p:nvPicPr>
        <p:blipFill>
          <a:blip r:embed="rId3"/>
          <a:stretch/>
        </p:blipFill>
        <p:spPr>
          <a:xfrm>
            <a:off x="5256000" y="2448000"/>
            <a:ext cx="3659040" cy="2743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25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1382400" y="860760"/>
            <a:ext cx="6353280" cy="4394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26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2"/>
          <a:stretch/>
        </p:blipFill>
        <p:spPr>
          <a:xfrm>
            <a:off x="1440000" y="828000"/>
            <a:ext cx="5903640" cy="442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27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1176480" y="828360"/>
            <a:ext cx="5903280" cy="442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28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...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3291840" y="640080"/>
            <a:ext cx="6033600" cy="70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Verdana"/>
                <a:ea typeface="DejaVu Sans"/>
              </a:rPr>
              <a:t>ПУБЛИКАЦИИ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720000" y="1584000"/>
            <a:ext cx="8502480" cy="43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Профсоюзная работа широко освещается на сайте Института и в социальных сетях.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795240" y="2160000"/>
            <a:ext cx="4856400" cy="2950920"/>
          </a:xfrm>
          <a:prstGeom prst="rect">
            <a:avLst/>
          </a:prstGeom>
          <a:ln>
            <a:noFill/>
          </a:ln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>
            <a:off x="4824000" y="2160000"/>
            <a:ext cx="4088160" cy="3022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3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...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9" name="CustomShape 3"/>
          <p:cNvSpPr/>
          <p:nvPr/>
        </p:nvSpPr>
        <p:spPr>
          <a:xfrm>
            <a:off x="713160" y="1368000"/>
            <a:ext cx="8502480" cy="43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Учредитель Академии -  Федерация независимых профсоюзов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России. Председатель ФНПР Михаил Шмаков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5903640" y="2275560"/>
            <a:ext cx="3996000" cy="2663640"/>
          </a:xfrm>
          <a:prstGeom prst="rect">
            <a:avLst/>
          </a:prstGeom>
          <a:ln>
            <a:noFill/>
          </a:ln>
        </p:spPr>
      </p:pic>
      <p:pic>
        <p:nvPicPr>
          <p:cNvPr id="51" name="" descr=""/>
          <p:cNvPicPr/>
          <p:nvPr/>
        </p:nvPicPr>
        <p:blipFill>
          <a:blip r:embed="rId3"/>
          <a:stretch/>
        </p:blipFill>
        <p:spPr>
          <a:xfrm>
            <a:off x="720000" y="2275560"/>
            <a:ext cx="5048280" cy="2836080"/>
          </a:xfrm>
          <a:prstGeom prst="rect">
            <a:avLst/>
          </a:prstGeom>
          <a:ln>
            <a:noFill/>
          </a:ln>
        </p:spPr>
      </p:pic>
      <p:pic>
        <p:nvPicPr>
          <p:cNvPr id="52" name="" descr=""/>
          <p:cNvPicPr/>
          <p:nvPr/>
        </p:nvPicPr>
        <p:blipFill>
          <a:blip r:embed="rId4"/>
          <a:stretch/>
        </p:blipFill>
        <p:spPr>
          <a:xfrm>
            <a:off x="7776000" y="216000"/>
            <a:ext cx="1943640" cy="194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4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4" name="" descr=""/>
          <p:cNvPicPr/>
          <p:nvPr/>
        </p:nvPicPr>
        <p:blipFill>
          <a:blip r:embed="rId2"/>
          <a:stretch/>
        </p:blipFill>
        <p:spPr>
          <a:xfrm>
            <a:off x="576000" y="2160000"/>
            <a:ext cx="3340800" cy="223164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3"/>
          <a:stretch/>
        </p:blipFill>
        <p:spPr>
          <a:xfrm>
            <a:off x="7056000" y="2160000"/>
            <a:ext cx="2879640" cy="230364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4"/>
          <a:stretch/>
        </p:blipFill>
        <p:spPr>
          <a:xfrm>
            <a:off x="3968280" y="2160000"/>
            <a:ext cx="2975400" cy="230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5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2493720" y="471600"/>
            <a:ext cx="3625920" cy="4784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6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Институт экономики и права работает в Севастополе 25 лет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1" name="CustomShape 3"/>
          <p:cNvSpPr/>
          <p:nvPr/>
        </p:nvSpPr>
        <p:spPr>
          <a:xfrm>
            <a:off x="3816000" y="640080"/>
            <a:ext cx="6355080" cy="108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Verdana"/>
                <a:ea typeface="DejaVu Sans"/>
              </a:rPr>
              <a:t>ИНСТИТУТ ЭКОНОМИКИ 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Verdana"/>
                <a:ea typeface="DejaVu Sans"/>
              </a:rPr>
              <a:t>И ПРАВА 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2519640" y="2160000"/>
            <a:ext cx="3479760" cy="2591280"/>
          </a:xfrm>
          <a:custGeom>
            <a:avLst/>
            <a:gdLst/>
            <a:ahLst/>
            <a:rect l="l" t="t" r="r" b="b"/>
            <a:pathLst>
              <a:path w="9669" h="7201">
                <a:moveTo>
                  <a:pt x="1091" y="7200"/>
                </a:moveTo>
                <a:cubicBezTo>
                  <a:pt x="538" y="7178"/>
                  <a:pt x="0" y="6766"/>
                  <a:pt x="0" y="6354"/>
                </a:cubicBezTo>
                <a:lnTo>
                  <a:pt x="0" y="846"/>
                </a:lnTo>
                <a:cubicBezTo>
                  <a:pt x="0" y="423"/>
                  <a:pt x="568" y="0"/>
                  <a:pt x="1136" y="0"/>
                </a:cubicBezTo>
                <a:lnTo>
                  <a:pt x="8531" y="0"/>
                </a:lnTo>
                <a:cubicBezTo>
                  <a:pt x="9099" y="0"/>
                  <a:pt x="9668" y="423"/>
                  <a:pt x="9668" y="846"/>
                </a:cubicBezTo>
                <a:lnTo>
                  <a:pt x="9668" y="6354"/>
                </a:lnTo>
                <a:cubicBezTo>
                  <a:pt x="9668" y="6766"/>
                  <a:pt x="9129" y="7178"/>
                  <a:pt x="8576" y="7200"/>
                </a:cubicBezTo>
                <a:lnTo>
                  <a:pt x="1091" y="7200"/>
                </a:lnTo>
              </a:path>
            </a:pathLst>
          </a:cu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5"/>
          <p:cNvSpPr/>
          <p:nvPr/>
        </p:nvSpPr>
        <p:spPr>
          <a:xfrm>
            <a:off x="6167520" y="2172960"/>
            <a:ext cx="3479760" cy="2591280"/>
          </a:xfrm>
          <a:custGeom>
            <a:avLst/>
            <a:gdLst/>
            <a:ahLst/>
            <a:rect l="l" t="t" r="r" b="b"/>
            <a:pathLst>
              <a:path w="9669" h="7201">
                <a:moveTo>
                  <a:pt x="1091" y="7200"/>
                </a:moveTo>
                <a:cubicBezTo>
                  <a:pt x="538" y="7178"/>
                  <a:pt x="0" y="6766"/>
                  <a:pt x="0" y="6354"/>
                </a:cubicBezTo>
                <a:lnTo>
                  <a:pt x="0" y="846"/>
                </a:lnTo>
                <a:cubicBezTo>
                  <a:pt x="0" y="423"/>
                  <a:pt x="568" y="0"/>
                  <a:pt x="1136" y="0"/>
                </a:cubicBezTo>
                <a:lnTo>
                  <a:pt x="8531" y="0"/>
                </a:lnTo>
                <a:cubicBezTo>
                  <a:pt x="9099" y="0"/>
                  <a:pt x="9668" y="423"/>
                  <a:pt x="9668" y="846"/>
                </a:cubicBezTo>
                <a:lnTo>
                  <a:pt x="9668" y="6354"/>
                </a:lnTo>
                <a:cubicBezTo>
                  <a:pt x="9668" y="6766"/>
                  <a:pt x="9129" y="7178"/>
                  <a:pt x="8576" y="7200"/>
                </a:cubicBezTo>
                <a:lnTo>
                  <a:pt x="1091" y="7200"/>
                </a:lnTo>
              </a:path>
            </a:pathLst>
          </a:cu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4" name="" descr=""/>
          <p:cNvPicPr/>
          <p:nvPr/>
        </p:nvPicPr>
        <p:blipFill>
          <a:blip r:embed="rId4"/>
          <a:stretch/>
        </p:blipFill>
        <p:spPr>
          <a:xfrm>
            <a:off x="648000" y="2499120"/>
            <a:ext cx="1799640" cy="179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7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548640" y="530352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Фото с мероприятий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7" name="CustomShape 3"/>
          <p:cNvSpPr/>
          <p:nvPr/>
        </p:nvSpPr>
        <p:spPr>
          <a:xfrm>
            <a:off x="3291840" y="640080"/>
            <a:ext cx="6033600" cy="70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Verdana"/>
                <a:ea typeface="DejaVu Sans"/>
              </a:rPr>
              <a:t>ВЗАИМОДЕЙСТВИЕ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68" name="CustomShape 4"/>
          <p:cNvSpPr/>
          <p:nvPr/>
        </p:nvSpPr>
        <p:spPr>
          <a:xfrm>
            <a:off x="720000" y="1512000"/>
            <a:ext cx="850248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Microsoft YaHei"/>
              </a:rPr>
              <a:t>Институт тесно взаимодействует с Союзом «Севастопольское объединение  организаций профсоюзов, является базой для проведения профсоюзных конференций, собраний, семинаров</a:t>
            </a: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720000" y="2448000"/>
            <a:ext cx="3573360" cy="2679840"/>
          </a:xfrm>
          <a:prstGeom prst="rect">
            <a:avLst/>
          </a:prstGeom>
          <a:ln>
            <a:noFill/>
          </a:ln>
        </p:spPr>
      </p:pic>
      <p:pic>
        <p:nvPicPr>
          <p:cNvPr id="70" name="" descr=""/>
          <p:cNvPicPr/>
          <p:nvPr/>
        </p:nvPicPr>
        <p:blipFill>
          <a:blip r:embed="rId3"/>
          <a:stretch/>
        </p:blipFill>
        <p:spPr>
          <a:xfrm>
            <a:off x="4570200" y="2448000"/>
            <a:ext cx="2472120" cy="172692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4"/>
          <a:stretch/>
        </p:blipFill>
        <p:spPr>
          <a:xfrm>
            <a:off x="7100280" y="2448000"/>
            <a:ext cx="2330640" cy="172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8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2592000" y="626760"/>
            <a:ext cx="5379840" cy="462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9326880" y="5120640"/>
            <a:ext cx="4557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9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861120" y="1584000"/>
            <a:ext cx="3962520" cy="309744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3"/>
          <a:stretch/>
        </p:blipFill>
        <p:spPr>
          <a:xfrm>
            <a:off x="4896000" y="1584000"/>
            <a:ext cx="4807800" cy="309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Application>LibreOffice/6.1.2.1$Windows_X86_64 LibreOffice_project/65905a128db06ba48db947242809d14d3f9a93fe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2017-10-20T23:41:18Z</dcterms:created>
  <dc:creator/>
  <dc:description/>
  <dc:language>ru-RU</dc:language>
  <cp:lastModifiedBy/>
  <dcterms:modified xsi:type="dcterms:W3CDTF">2018-11-08T19:24:41Z</dcterms:modified>
  <cp:revision>40</cp:revision>
  <dc:subject/>
  <dc:title/>
</cp:coreProperties>
</file>