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5" r:id="rId12"/>
    <p:sldId id="270" r:id="rId13"/>
    <p:sldId id="264" r:id="rId14"/>
    <p:sldId id="268" r:id="rId15"/>
    <p:sldId id="269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595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030037-51D6-4241-914C-A6CFDACB8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6049145-E2D4-4D91-BF61-D3DB8D8F21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A893197-1EA1-48EF-AFF0-510C0060B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1EC7-6070-4756-810C-F26BD581532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0EECF1-ADBF-4FBC-9F8C-564DBA59B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A56812C-D889-4059-8835-DCCD4A92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CDDA-DD7C-4A96-8C4A-841585300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1568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5842BE-007C-434C-B604-9E79BB187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555FE52-ECDE-4E89-B89B-CE9CD6A7B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2137497-67C9-4EFD-B5FC-067EA567B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1EC7-6070-4756-810C-F26BD581532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3318BF2-C6D8-4251-934F-C69A297D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7EF1011-B16B-4A5F-B722-F2AFAA66F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CDDA-DD7C-4A96-8C4A-841585300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5493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3F265ED-274A-4B31-BBD8-C31E0C818C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EB947BC-A91B-42C0-9B8A-738A520BB4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B854536-BE40-45A6-BC42-E4ED54A94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1EC7-6070-4756-810C-F26BD581532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7593925-5F80-41DB-B436-60894E6BA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C440DCE-1704-4A23-A4C2-01CDDAF0D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CDDA-DD7C-4A96-8C4A-841585300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0457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4B4499-CD59-4848-9854-1EE78E626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54F86E8-AD06-4F18-AB2E-B70383B2F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1E59DB6-9AD1-46EE-B6D3-F61D32AEF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1EC7-6070-4756-810C-F26BD581532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D082AFB-9A13-4F52-9035-968BE7B88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A829E64-FFD5-4104-A6C0-45E46ED75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CDDA-DD7C-4A96-8C4A-841585300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357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351FAA-0990-4D91-BB1E-6C29B1689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2483B11-7441-4E0F-B53D-1E2A89D1F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7D57EC7-FE2B-4B86-B0E4-2D83C3EEB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1EC7-6070-4756-810C-F26BD581532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FE92E8E-1DEC-481F-969E-BC81B252B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E648082-0B33-4248-8DE8-15A911E23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CDDA-DD7C-4A96-8C4A-841585300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7300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56EA07-4B26-4F21-BC4C-0F2A1C704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A7492D-BEEF-45AB-A234-3EB3FF05D5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8825F31-F8DB-4A82-B8C8-A5A491CF9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FCB120F-25A6-40C6-8F94-DAF62AD8A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1EC7-6070-4756-810C-F26BD581532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929DE83-1370-47E4-8E3E-D8B2AC4A5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4D149F7-A53F-4911-AEA3-72A9A06C5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CDDA-DD7C-4A96-8C4A-841585300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5543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5360C4-3606-4541-89B4-DBF19FB3F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EC985CC-F833-4A12-8373-2C618A599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079324D-4476-42C1-B555-79B0FA020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802580D-40CF-41DD-B2CE-70C3FF96B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2DE07D7-7760-4C00-A1E5-69A3A77B7C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299C01C-A3D8-4FA4-BF24-13C6FA72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1EC7-6070-4756-810C-F26BD581532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D429BF9-1885-4E70-84A6-AEA6901E5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1DC8F33-CDEA-4E22-BB7C-0066A8095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CDDA-DD7C-4A96-8C4A-841585300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0280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10ECD6-1DC6-4B18-B6D7-AB09439FB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DE22BDE-B7D2-4480-9D07-D07A8E7E4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1EC7-6070-4756-810C-F26BD581532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1FB28C2-2B8A-42AA-A15D-354013DDB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35813B6-B2C4-49DE-B419-CD2A920A4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CDDA-DD7C-4A96-8C4A-841585300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9385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4BDAEAF-0387-47FF-9D03-D01762A2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1EC7-6070-4756-810C-F26BD581532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A5CB404-52A4-4CBA-8E38-A2BFF6292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1CD82D8-4E57-420D-BD5B-AA039B4E0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CDDA-DD7C-4A96-8C4A-841585300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1848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2F8C31-3053-4FF5-845A-B6692B515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01FE31-3B73-4988-B865-BDA94F62B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DFEB75A-83F4-4F6F-9BC8-87BF79C46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5961521-496D-4D6C-8463-642A21D0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1EC7-6070-4756-810C-F26BD581532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34517E4-0C1E-4ECA-8FD2-F19FD99D4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F226D7C-F5C7-4154-8B42-4DA76400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CDDA-DD7C-4A96-8C4A-841585300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4876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08EA51-8F84-4A03-95A0-D6EB6766C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F454B4C-BF4E-4C1D-9C98-1725D9EE06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9F21932-9438-4BC9-A619-80D0662678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8B02247-48FC-4CD3-ACBE-4316C95E6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A1EC7-6070-4756-810C-F26BD581532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FD50AC1-B948-45D4-8249-9B361773F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8E514AE-4A7E-4638-8D23-06BC0695A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CDDA-DD7C-4A96-8C4A-841585300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3935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1421CA-3727-4671-8191-60FCFB292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EB13D35-9697-46A0-B9B0-3162797CE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43EB91D-7A75-4B2B-945B-23F28CA12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A1EC7-6070-4756-810C-F26BD581532F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2E555A0-ED94-4846-801F-9FB941013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FA4928A-A2BB-4159-9C04-1AEFE6124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5CDDA-DD7C-4A96-8C4A-841585300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776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30245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37494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58142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68400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06677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22477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5390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57727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07598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12240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93834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07972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15749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07779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82874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30857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62262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2186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79601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347946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0</Words>
  <Application>Microsoft Office PowerPoint</Application>
  <PresentationFormat>Произвольный</PresentationFormat>
  <Paragraphs>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 Maliutin</dc:creator>
  <cp:lastModifiedBy>Игорь</cp:lastModifiedBy>
  <cp:revision>12</cp:revision>
  <dcterms:created xsi:type="dcterms:W3CDTF">2020-04-29T10:11:50Z</dcterms:created>
  <dcterms:modified xsi:type="dcterms:W3CDTF">2020-04-29T14:33:29Z</dcterms:modified>
</cp:coreProperties>
</file>