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FB7A8-8DFB-4678-A428-01D1FCA1DEF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5ABAE-75F6-4804-88A8-78ECEA05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5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5BD59-9C29-43AA-A0DA-ADD59E3B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DA3362-5149-4BC6-A9BE-514C79DD4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9E922-C8A6-4D58-853B-21AC778F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B063-D30F-40DD-83B8-B523ABC29276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3CA96-423F-4A91-8270-38CAC652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8C113F-D076-48C4-A004-F2ED8F74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7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38026-0FFC-46F6-B31E-99FD7D11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46B116-A3B0-4C2E-ADE0-06B3F320D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A2C97-886A-4990-88AC-C8FB5C7E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6B47-C054-4B5C-AE58-5CF60AC27B20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62637-C4CB-43CD-90B0-F19E2357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162BA-D22B-47B6-8074-D4D64F6E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9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9649A7-D8BD-4BC0-8BD6-2B513D732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931CFA-4A5B-4F79-960F-B249AF967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A3583C-F936-4BC6-9C51-B31FE2FE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B200-4682-4F6F-AA6B-3082FBA9B448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6DBB2A-E83A-4AC8-9394-8C65AB4C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629E80-4730-4C6B-BE3B-6C9FDC6C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153E3-E6E2-4F0E-ABEA-9B565C2C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8478EB-A105-4F1B-A459-55D16A76E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05578F-6912-4784-9176-2FB4B556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AFB-FB10-4E4F-8D84-959356D50699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490CF1-5333-4339-91EF-1B9FF6E9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039D0-D10E-4A97-9A04-5153DC90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8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B2F7C-87AE-4259-A982-9F439739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911C8-5B3E-431F-8B07-F42CFE820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83469-99DD-4BFC-A08E-AFF97DE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3CA1-02AA-4641-92D8-48B7E817A164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D70C3-E736-4ABB-A456-0B6C1EDA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1D7AC8-CD8F-4CB2-BC8F-CC932B44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1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55561-C5EC-4B33-81B8-E8C51DA1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1292D5-23D0-44A9-BE18-91A77066A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013B5-97CB-43B9-9507-8AB91909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7D4D8A-C585-4BF5-BBAA-68BBB435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988B-19A8-4E26-AF7A-223C5B24A62D}" type="datetime1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5D1529-20A0-44EA-A0AE-A2C32B01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01576-67E4-457A-8F0F-BAD19297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6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5453-41EB-4F5C-BD1B-ABB4D36B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AD9BD-5665-4DAF-81AC-AEB6F1CDF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7D60A4-DDAB-4A85-A70B-958B07A34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B4AEE4-90CD-4C30-9F66-780A3732D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E2D191-4A6E-47ED-8D74-64945DAC2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35F3B-F50C-408F-8D16-FA7265E9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0E6A-DAFD-47F7-93A9-ECDC05F166BF}" type="datetime1">
              <a:rPr lang="ru-RU" smtClean="0"/>
              <a:t>25.10.2020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061206-F1EC-4731-A8AE-9625D92A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5ADC35-90C6-469F-B8EE-AB320668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4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0A914-BF2F-4431-AF48-9D564A2C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B5C69B-0908-4082-952A-1CE23900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F782-2E1D-4550-9892-8C05F32ACC28}" type="datetime1">
              <a:rPr lang="ru-RU" smtClean="0"/>
              <a:t>25.10.2020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9D8FE-85E6-46C4-A307-796BE927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B6932F-76C7-4671-AE47-763A8931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897F25-48A4-46A8-9C19-0222607E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4F31-08BD-4216-A242-3EB2BC3E4914}" type="datetime1">
              <a:rPr lang="ru-RU" smtClean="0"/>
              <a:t>25.10.2020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55FC95-8B6A-4904-B68F-B1312FE7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FBF54-C168-408B-B4D3-509D20A91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90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4775A-1F87-45D6-98D5-F19D4E6F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636F4B-2E87-4067-A028-5C633A82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4DA3F7-6D7E-4C7F-AFF4-B09798816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26CD-A605-4154-A3FF-13092CDB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F1D7-1F31-4052-B662-B499DD9198DB}" type="datetime1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9DF00C-0EE6-406B-8976-9679BF70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9E4DC5-4285-410E-96AB-B4648369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8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B1383-4F78-4821-BDDC-EEB85B6D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2FE835-F81D-4156-B7E5-55334F1C7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91FEA-360B-47A3-8B69-B35BAA5C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CBD43F-986A-46AC-A096-6C163768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2ABE-B805-4017-8D74-050600DC25D8}" type="datetime1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1B5F7-8C4A-4E8B-9F84-DA921E65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1DC134-47DC-4BE6-804F-15F66A6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5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8E18D-9FE7-44DC-9F0D-1359BE80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834236-9AD0-4320-A94B-141DD7A4D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1093C-0C64-4EDA-BF6B-10BB5CE1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1963-4DCF-4A7E-B2BF-64EF1DF5B023}" type="datetime1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37F8B4-48B1-41E2-963B-0D555654F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61894A-2177-4E75-98B3-0691F1CB9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DE72F-F3B7-4B6C-AEAE-0D67E8FD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92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F02B6A-E5CB-4C8B-AEE8-0850A488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761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C73FB8-1CB0-4F02-ACC2-1059B309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10</a:t>
            </a:fld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CCDA3E7-8AB5-4033-BA43-C3A5EF20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2" y="1796673"/>
            <a:ext cx="6355305" cy="44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2C668-70B2-42CF-873B-5F2CA09E8EF9}"/>
              </a:ext>
            </a:extLst>
          </p:cNvPr>
          <p:cNvSpPr txBox="1"/>
          <p:nvPr/>
        </p:nvSpPr>
        <p:spPr>
          <a:xfrm>
            <a:off x="7052321" y="1515007"/>
            <a:ext cx="470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МИЛЛИОНОВ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0FBE4-186A-4546-B0E0-08006426D0E4}"/>
              </a:ext>
            </a:extLst>
          </p:cNvPr>
          <p:cNvSpPr txBox="1"/>
          <p:nvPr/>
        </p:nvSpPr>
        <p:spPr>
          <a:xfrm>
            <a:off x="6939298" y="2234561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БЫЛО ПОТЕРЯНО В ВОЙНЕ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C38DE-0813-413E-AA29-5279E74750B4}"/>
              </a:ext>
            </a:extLst>
          </p:cNvPr>
          <p:cNvSpPr txBox="1"/>
          <p:nvPr/>
        </p:nvSpPr>
        <p:spPr>
          <a:xfrm>
            <a:off x="6921914" y="2735611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ТЫСЯЧИ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DB9CF-B3EC-48A5-AB77-58A66E5C8923}"/>
              </a:ext>
            </a:extLst>
          </p:cNvPr>
          <p:cNvSpPr txBox="1"/>
          <p:nvPr/>
        </p:nvSpPr>
        <p:spPr>
          <a:xfrm>
            <a:off x="7202201" y="4151075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ТЫСЯЧ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5772-7328-4B1A-8795-D1C196460716}"/>
              </a:ext>
            </a:extLst>
          </p:cNvPr>
          <p:cNvSpPr txBox="1"/>
          <p:nvPr/>
        </p:nvSpPr>
        <p:spPr>
          <a:xfrm>
            <a:off x="6921914" y="4781696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 БЫЛО УНИЧТОЖЕНО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4B374-6836-4657-8C61-ECFDCCDF724E}"/>
              </a:ext>
            </a:extLst>
          </p:cNvPr>
          <p:cNvSpPr txBox="1"/>
          <p:nvPr/>
        </p:nvSpPr>
        <p:spPr>
          <a:xfrm>
            <a:off x="6921914" y="3397798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ПРЕДПРИЯТИЙ БЫЛО РАЗРУШЕНО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7A1EE-8ABF-4BC0-B769-AC3893168280}"/>
              </a:ext>
            </a:extLst>
          </p:cNvPr>
          <p:cNvSpPr txBox="1"/>
          <p:nvPr/>
        </p:nvSpPr>
        <p:spPr>
          <a:xfrm>
            <a:off x="7219585" y="5249451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МИЛЛИОНОВ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C1803-D8ED-46B5-8F2F-F110D203D59A}"/>
              </a:ext>
            </a:extLst>
          </p:cNvPr>
          <p:cNvSpPr txBox="1"/>
          <p:nvPr/>
        </p:nvSpPr>
        <p:spPr>
          <a:xfrm>
            <a:off x="6939298" y="5880072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СОСТОЯЛИ В ПРОФСОЮЗАХ К 1954 ГОДУ</a:t>
            </a:r>
          </a:p>
        </p:txBody>
      </p:sp>
    </p:spTree>
    <p:extLst>
      <p:ext uri="{BB962C8B-B14F-4D97-AF65-F5344CB8AC3E}">
        <p14:creationId xmlns:p14="http://schemas.microsoft.com/office/powerpoint/2010/main" val="244937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B39C004-5138-4E6F-BC3D-A6C358FD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11</a:t>
            </a:fld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845AA34-C231-4BBD-8ADA-0081CFA8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160"/>
            <a:ext cx="6253734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F207F-EBC4-4018-A2F4-32675237235E}"/>
              </a:ext>
            </a:extLst>
          </p:cNvPr>
          <p:cNvSpPr txBox="1"/>
          <p:nvPr/>
        </p:nvSpPr>
        <p:spPr>
          <a:xfrm>
            <a:off x="6517622" y="1171382"/>
            <a:ext cx="545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КРУПНЫХ СОЮЗА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46A4-C2E3-495F-8F20-988BF6759DCC}"/>
              </a:ext>
            </a:extLst>
          </p:cNvPr>
          <p:cNvSpPr txBox="1"/>
          <p:nvPr/>
        </p:nvSpPr>
        <p:spPr>
          <a:xfrm>
            <a:off x="6535006" y="1807276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1958 ГОДУ РАБОТАЛИ В СССР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C802E-1074-4CDB-B26B-E325C65A7D4D}"/>
              </a:ext>
            </a:extLst>
          </p:cNvPr>
          <p:cNvSpPr txBox="1"/>
          <p:nvPr/>
        </p:nvSpPr>
        <p:spPr>
          <a:xfrm>
            <a:off x="6816278" y="2192677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118F0-6EEB-444D-ADD1-9555A98CD9DE}"/>
              </a:ext>
            </a:extLst>
          </p:cNvPr>
          <p:cNvSpPr txBox="1"/>
          <p:nvPr/>
        </p:nvSpPr>
        <p:spPr>
          <a:xfrm>
            <a:off x="7043429" y="3835978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6A044-A000-4662-8FB4-F335CCD97BA6}"/>
              </a:ext>
            </a:extLst>
          </p:cNvPr>
          <p:cNvSpPr txBox="1"/>
          <p:nvPr/>
        </p:nvSpPr>
        <p:spPr>
          <a:xfrm>
            <a:off x="6763142" y="446659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НОВОГО КОДЕКСА ЗАКОНОВ О ТРУДЕ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7C4A-0B1F-4743-BB13-5A42C6A57CB4}"/>
              </a:ext>
            </a:extLst>
          </p:cNvPr>
          <p:cNvSpPr txBox="1"/>
          <p:nvPr/>
        </p:nvSpPr>
        <p:spPr>
          <a:xfrm>
            <a:off x="6816278" y="2854864"/>
            <a:ext cx="498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ПОЛОЖЕНИЯ О ПОЛНОМОЧИЯ ПЕРВИЧНЫХ ПРОФСОЮЗНЫХ ОРГАНИЗАЦИЙ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0413-5E6B-440F-9101-36B16117A4D2}"/>
              </a:ext>
            </a:extLst>
          </p:cNvPr>
          <p:cNvSpPr txBox="1"/>
          <p:nvPr/>
        </p:nvSpPr>
        <p:spPr>
          <a:xfrm>
            <a:off x="7060813" y="5170715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МИЛЛИОНОВ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CCD2A-036C-49CC-97DC-A62DC700A424}"/>
              </a:ext>
            </a:extLst>
          </p:cNvPr>
          <p:cNvSpPr txBox="1"/>
          <p:nvPr/>
        </p:nvSpPr>
        <p:spPr>
          <a:xfrm>
            <a:off x="6780526" y="5801336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ВКЛЮЧАЛИ В СЕБЯ ПРОФСОЮЗЫ К НАЧАЛУ ПЕРЕСТРОЙКИ</a:t>
            </a:r>
          </a:p>
        </p:txBody>
      </p:sp>
    </p:spTree>
    <p:extLst>
      <p:ext uri="{BB962C8B-B14F-4D97-AF65-F5344CB8AC3E}">
        <p14:creationId xmlns:p14="http://schemas.microsoft.com/office/powerpoint/2010/main" val="764216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209CAE-839D-4A5E-A86A-9EEC3CE7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12</a:t>
            </a:fld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FA3BD45-A400-454F-8319-9461F40DA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6312747" cy="35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7DE98-7002-4FF4-963C-CAC17285ECA7}"/>
              </a:ext>
            </a:extLst>
          </p:cNvPr>
          <p:cNvSpPr txBox="1"/>
          <p:nvPr/>
        </p:nvSpPr>
        <p:spPr>
          <a:xfrm>
            <a:off x="6517622" y="1460903"/>
            <a:ext cx="545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6E439-5CAC-431F-906C-6129E18218A7}"/>
              </a:ext>
            </a:extLst>
          </p:cNvPr>
          <p:cNvSpPr txBox="1"/>
          <p:nvPr/>
        </p:nvSpPr>
        <p:spPr>
          <a:xfrm>
            <a:off x="6753842" y="209679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РЕФОРМЫ ПРОФСОЮЗОВ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FAC9C-9058-4575-8D6F-E02C33D76D29}"/>
              </a:ext>
            </a:extLst>
          </p:cNvPr>
          <p:cNvSpPr txBox="1"/>
          <p:nvPr/>
        </p:nvSpPr>
        <p:spPr>
          <a:xfrm>
            <a:off x="6816278" y="2447894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E354F-0110-4E0C-BB79-E839C91A560D}"/>
              </a:ext>
            </a:extLst>
          </p:cNvPr>
          <p:cNvSpPr txBox="1"/>
          <p:nvPr/>
        </p:nvSpPr>
        <p:spPr>
          <a:xfrm>
            <a:off x="7096565" y="3494801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15465-C0A2-4065-805E-5D5329A74F1F}"/>
              </a:ext>
            </a:extLst>
          </p:cNvPr>
          <p:cNvSpPr txBox="1"/>
          <p:nvPr/>
        </p:nvSpPr>
        <p:spPr>
          <a:xfrm>
            <a:off x="6816278" y="4125422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ФЕДЕРАЦИИ НЕЗАВИСИМЫХ ПРОФСОЮЗОВ РСФСР (1991 – ФНПР)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AFC16-E5FE-42CF-96D9-3949DC0B2638}"/>
              </a:ext>
            </a:extLst>
          </p:cNvPr>
          <p:cNvSpPr txBox="1"/>
          <p:nvPr/>
        </p:nvSpPr>
        <p:spPr>
          <a:xfrm>
            <a:off x="6816278" y="3110081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ВЫБОРНОГО ПРОЦЕССА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40456-0978-454D-B780-866CE650E8EA}"/>
              </a:ext>
            </a:extLst>
          </p:cNvPr>
          <p:cNvSpPr txBox="1"/>
          <p:nvPr/>
        </p:nvSpPr>
        <p:spPr>
          <a:xfrm>
            <a:off x="7096565" y="4740377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ГОД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003D6-1B86-408D-8395-3EDE364D8832}"/>
              </a:ext>
            </a:extLst>
          </p:cNvPr>
          <p:cNvSpPr txBox="1"/>
          <p:nvPr/>
        </p:nvSpPr>
        <p:spPr>
          <a:xfrm>
            <a:off x="6816278" y="5370998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РОСПУСК ВЦСПС И СОЗДАНИЕ ВКП</a:t>
            </a:r>
          </a:p>
        </p:txBody>
      </p:sp>
    </p:spTree>
    <p:extLst>
      <p:ext uri="{BB962C8B-B14F-4D97-AF65-F5344CB8AC3E}">
        <p14:creationId xmlns:p14="http://schemas.microsoft.com/office/powerpoint/2010/main" val="1771771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9DC996-D069-4631-A021-CCFE4CD2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E85FB-5226-4849-9239-08742C547B08}"/>
              </a:ext>
            </a:extLst>
          </p:cNvPr>
          <p:cNvSpPr txBox="1"/>
          <p:nvPr/>
        </p:nvSpPr>
        <p:spPr>
          <a:xfrm>
            <a:off x="6517622" y="1434443"/>
            <a:ext cx="545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1992 ГОД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0A7CF-8EF8-45FE-A1F6-C861F7DEB9FC}"/>
              </a:ext>
            </a:extLst>
          </p:cNvPr>
          <p:cNvSpPr txBox="1"/>
          <p:nvPr/>
        </p:nvSpPr>
        <p:spPr>
          <a:xfrm>
            <a:off x="6535006" y="207033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СОЗДАНИЕ ОРГКОМИТЕТА ПАРТИИ ТРУДА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DBDBE-605D-4F1E-853C-751B692C650C}"/>
              </a:ext>
            </a:extLst>
          </p:cNvPr>
          <p:cNvSpPr txBox="1"/>
          <p:nvPr/>
        </p:nvSpPr>
        <p:spPr>
          <a:xfrm>
            <a:off x="6816278" y="2455738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1993 ГОД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F91C6-7711-4913-B07C-94DE8556CE7E}"/>
              </a:ext>
            </a:extLst>
          </p:cNvPr>
          <p:cNvSpPr txBox="1"/>
          <p:nvPr/>
        </p:nvSpPr>
        <p:spPr>
          <a:xfrm>
            <a:off x="7060813" y="3748546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ОКТЯБРЬ 1993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2775D-4C97-48C2-8F21-47C7AF8FB264}"/>
              </a:ext>
            </a:extLst>
          </p:cNvPr>
          <p:cNvSpPr txBox="1"/>
          <p:nvPr/>
        </p:nvSpPr>
        <p:spPr>
          <a:xfrm>
            <a:off x="6780526" y="4379167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УКАЗ Б. ЕЛЬЦИНА О РОСПУСКЕ ФНПР И УХОД И. КЛОЧКОВА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2D159-0798-41EB-9720-1A8F0EC31455}"/>
              </a:ext>
            </a:extLst>
          </p:cNvPr>
          <p:cNvSpPr txBox="1"/>
          <p:nvPr/>
        </p:nvSpPr>
        <p:spPr>
          <a:xfrm>
            <a:off x="6816278" y="3117925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УЧАСТИЕ ФНПР В КОНСТИТУЦИОННОМ СОВЕЩАНИИ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CE65C-BB40-4B2D-8726-027FEC915233}"/>
              </a:ext>
            </a:extLst>
          </p:cNvPr>
          <p:cNvSpPr txBox="1"/>
          <p:nvPr/>
        </p:nvSpPr>
        <p:spPr>
          <a:xfrm>
            <a:off x="7060813" y="5079398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28 ОКТЯБРЯ 1993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D0510-74D8-4CCF-958A-C857776609B0}"/>
              </a:ext>
            </a:extLst>
          </p:cNvPr>
          <p:cNvSpPr txBox="1"/>
          <p:nvPr/>
        </p:nvSpPr>
        <p:spPr>
          <a:xfrm>
            <a:off x="6780526" y="571001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ИЗБРАНИЕ М. ШМАКОВА ПРЕДСЕДАТЕЛЕМ ФНПР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BC8EA8E-1176-4360-B41E-B4E24484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2" y="1807276"/>
            <a:ext cx="6071028" cy="428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6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FE9AA1-30AE-44A3-9968-EC7EC335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14</a:t>
            </a:fld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2F19346-C04F-4C06-9ED0-FB8F7169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137"/>
            <a:ext cx="5939172" cy="399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38A9F-13ED-4663-A4D7-2613A41BAED7}"/>
              </a:ext>
            </a:extLst>
          </p:cNvPr>
          <p:cNvSpPr txBox="1"/>
          <p:nvPr/>
        </p:nvSpPr>
        <p:spPr>
          <a:xfrm>
            <a:off x="6268070" y="1434443"/>
            <a:ext cx="545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1994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4A514-0D4B-4EC7-B96D-061E71B72E46}"/>
              </a:ext>
            </a:extLst>
          </p:cNvPr>
          <p:cNvSpPr txBox="1"/>
          <p:nvPr/>
        </p:nvSpPr>
        <p:spPr>
          <a:xfrm>
            <a:off x="6504290" y="207033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ДОГОВОР ОБ ОБЩЕСТВЕННОМ СОГЛАСИИ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DB1B0-B8A6-49DB-8558-791FACB6BA1F}"/>
              </a:ext>
            </a:extLst>
          </p:cNvPr>
          <p:cNvSpPr txBox="1"/>
          <p:nvPr/>
        </p:nvSpPr>
        <p:spPr>
          <a:xfrm>
            <a:off x="6566726" y="2455738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1996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A29D0-DE11-4FD5-AC66-788D47350F4A}"/>
              </a:ext>
            </a:extLst>
          </p:cNvPr>
          <p:cNvSpPr txBox="1"/>
          <p:nvPr/>
        </p:nvSpPr>
        <p:spPr>
          <a:xfrm>
            <a:off x="6811261" y="3621959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1997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9BD06-E6CA-4F11-8063-09D8AB6B4A16}"/>
              </a:ext>
            </a:extLst>
          </p:cNvPr>
          <p:cNvSpPr txBox="1"/>
          <p:nvPr/>
        </p:nvSpPr>
        <p:spPr>
          <a:xfrm>
            <a:off x="6530974" y="4252580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ЗАБАСТОВКА УЧИТЕЛЕЙ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122F4-B81C-45FD-B156-40C783003B5E}"/>
              </a:ext>
            </a:extLst>
          </p:cNvPr>
          <p:cNvSpPr txBox="1"/>
          <p:nvPr/>
        </p:nvSpPr>
        <p:spPr>
          <a:xfrm>
            <a:off x="6566726" y="3117925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ЗАКОН О ПРОФСОЮЗАХ И ИХ ПРАВАХ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65248C-C8AA-4044-B54A-4493852912C1}"/>
              </a:ext>
            </a:extLst>
          </p:cNvPr>
          <p:cNvSpPr txBox="1"/>
          <p:nvPr/>
        </p:nvSpPr>
        <p:spPr>
          <a:xfrm>
            <a:off x="6811261" y="4823902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1998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E33EE-4116-4C7B-983D-C76B194589C8}"/>
              </a:ext>
            </a:extLst>
          </p:cNvPr>
          <p:cNvSpPr txBox="1"/>
          <p:nvPr/>
        </p:nvSpPr>
        <p:spPr>
          <a:xfrm>
            <a:off x="6530974" y="5454523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ЗАБАСТОВКА ЖЕЛЕЗНОДОРОЖНИКОВ</a:t>
            </a:r>
          </a:p>
        </p:txBody>
      </p:sp>
    </p:spTree>
    <p:extLst>
      <p:ext uri="{BB962C8B-B14F-4D97-AF65-F5344CB8AC3E}">
        <p14:creationId xmlns:p14="http://schemas.microsoft.com/office/powerpoint/2010/main" val="210762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8DD103-20DD-4728-8E86-7018809A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15</a:t>
            </a:fld>
            <a:endParaRPr lang="ru-RU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7D99B22-D08D-4FCE-B344-4776D5BC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250"/>
            <a:ext cx="6690360" cy="44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A162CB-77BC-41EE-BCC0-F8DADA6C4767}"/>
              </a:ext>
            </a:extLst>
          </p:cNvPr>
          <p:cNvSpPr txBox="1"/>
          <p:nvPr/>
        </p:nvSpPr>
        <p:spPr>
          <a:xfrm>
            <a:off x="6527150" y="1437230"/>
            <a:ext cx="545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16 ЗАКОНОВ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2CBC0-FB68-4226-9245-F99A269A8835}"/>
              </a:ext>
            </a:extLst>
          </p:cNvPr>
          <p:cNvSpPr txBox="1"/>
          <p:nvPr/>
        </p:nvSpPr>
        <p:spPr>
          <a:xfrm>
            <a:off x="6763370" y="2073124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 ТРУДЕ БЫЛО ПРИНЯТО ИЛИ ИЗМЕНЕНО К 2001 ГОДУ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155A7-3FE6-41F1-A513-8B1F508BBC31}"/>
              </a:ext>
            </a:extLst>
          </p:cNvPr>
          <p:cNvSpPr txBox="1"/>
          <p:nvPr/>
        </p:nvSpPr>
        <p:spPr>
          <a:xfrm>
            <a:off x="6825806" y="2728804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2000-ЫЕ ГОДЫ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73B113-6CFB-42F2-B675-8684E9FB472A}"/>
              </a:ext>
            </a:extLst>
          </p:cNvPr>
          <p:cNvSpPr txBox="1"/>
          <p:nvPr/>
        </p:nvSpPr>
        <p:spPr>
          <a:xfrm>
            <a:off x="7125262" y="3861056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2018 ГОД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2D963-D9AE-4F90-8FA8-4C10648AB523}"/>
              </a:ext>
            </a:extLst>
          </p:cNvPr>
          <p:cNvSpPr txBox="1"/>
          <p:nvPr/>
        </p:nvSpPr>
        <p:spPr>
          <a:xfrm>
            <a:off x="6844975" y="4491677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РЕШЕНИЕ ПРОБЛЕМ С МИНИМАЛЬНОЙ ОПЛАТОЙ ТРУДА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B30669-88D4-4606-AD76-BDA17A11033E}"/>
              </a:ext>
            </a:extLst>
          </p:cNvPr>
          <p:cNvSpPr txBox="1"/>
          <p:nvPr/>
        </p:nvSpPr>
        <p:spPr>
          <a:xfrm>
            <a:off x="6825806" y="3390991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ОЖИВЛЕНИЕ ПРОФСОЮЗНОЙ ЖИЗНИ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7CDA9-A50B-4E54-9C88-5DB5888141B3}"/>
              </a:ext>
            </a:extLst>
          </p:cNvPr>
          <p:cNvSpPr txBox="1"/>
          <p:nvPr/>
        </p:nvSpPr>
        <p:spPr>
          <a:xfrm>
            <a:off x="7070341" y="5223031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 МИЛЛИОНОВ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55278B-747F-42A1-8917-7ED4C2B62C85}"/>
              </a:ext>
            </a:extLst>
          </p:cNvPr>
          <p:cNvSpPr txBox="1"/>
          <p:nvPr/>
        </p:nvSpPr>
        <p:spPr>
          <a:xfrm>
            <a:off x="6790054" y="5853652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ЧЕЛОВЕК ОБЪЕДИНЯЕТ ФНПР В 2020 ГОДУ</a:t>
            </a:r>
          </a:p>
        </p:txBody>
      </p:sp>
    </p:spTree>
    <p:extLst>
      <p:ext uri="{BB962C8B-B14F-4D97-AF65-F5344CB8AC3E}">
        <p14:creationId xmlns:p14="http://schemas.microsoft.com/office/powerpoint/2010/main" val="3893179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1F92CC-612F-402B-AEFF-C738CFC4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1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FEFF05-E9C0-4C40-8159-9CD81DF2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4D5197-B679-4CF1-B0E2-13A79FD4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1" y="1495164"/>
            <a:ext cx="7559040" cy="49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4BE77-0A78-4377-A7D7-5EE5B8B05082}"/>
              </a:ext>
            </a:extLst>
          </p:cNvPr>
          <p:cNvSpPr txBox="1"/>
          <p:nvPr/>
        </p:nvSpPr>
        <p:spPr>
          <a:xfrm>
            <a:off x="8046720" y="1495164"/>
            <a:ext cx="387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8018C-2D97-4B8C-BC9F-B5CF63A0BBD0}"/>
              </a:ext>
            </a:extLst>
          </p:cNvPr>
          <p:cNvSpPr txBox="1"/>
          <p:nvPr/>
        </p:nvSpPr>
        <p:spPr>
          <a:xfrm>
            <a:off x="7490460" y="2883676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КРЕПОСТНОГО ПРАВА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CEE5E-4CAF-459B-8B58-782806E4A26E}"/>
              </a:ext>
            </a:extLst>
          </p:cNvPr>
          <p:cNvSpPr txBox="1"/>
          <p:nvPr/>
        </p:nvSpPr>
        <p:spPr>
          <a:xfrm>
            <a:off x="8252460" y="3593122"/>
            <a:ext cx="458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84153-C5E3-49C1-AA15-F0F042AD8EFA}"/>
              </a:ext>
            </a:extLst>
          </p:cNvPr>
          <p:cNvSpPr txBox="1"/>
          <p:nvPr/>
        </p:nvSpPr>
        <p:spPr>
          <a:xfrm>
            <a:off x="7490460" y="4673055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СВОБОДНЫМИ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</a:t>
            </a:r>
          </a:p>
        </p:txBody>
      </p:sp>
    </p:spTree>
    <p:extLst>
      <p:ext uri="{BB962C8B-B14F-4D97-AF65-F5344CB8AC3E}">
        <p14:creationId xmlns:p14="http://schemas.microsoft.com/office/powerpoint/2010/main" val="198470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EB35B9-FDFC-4681-B1AA-CFC97BDC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DF8C0-BAA1-44DF-B306-A82D497E8F4A}"/>
              </a:ext>
            </a:extLst>
          </p:cNvPr>
          <p:cNvSpPr txBox="1"/>
          <p:nvPr/>
        </p:nvSpPr>
        <p:spPr>
          <a:xfrm>
            <a:off x="6332220" y="1542652"/>
            <a:ext cx="425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2A241-1E9C-4564-A47A-81155B3A2B0C}"/>
              </a:ext>
            </a:extLst>
          </p:cNvPr>
          <p:cNvSpPr txBox="1"/>
          <p:nvPr/>
        </p:nvSpPr>
        <p:spPr>
          <a:xfrm>
            <a:off x="5608320" y="2063049"/>
            <a:ext cx="498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Зубатова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C29464C-F009-4F6A-ABE4-0ABAD8F2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643194"/>
            <a:ext cx="6536690" cy="48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01EB9-6A6F-4453-BBDD-E5BEF76ACC7D}"/>
              </a:ext>
            </a:extLst>
          </p:cNvPr>
          <p:cNvSpPr txBox="1"/>
          <p:nvPr/>
        </p:nvSpPr>
        <p:spPr>
          <a:xfrm>
            <a:off x="7482840" y="2767614"/>
            <a:ext cx="387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 1904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5D0FE-984F-4A64-A947-57A2F67566DE}"/>
              </a:ext>
            </a:extLst>
          </p:cNvPr>
          <p:cNvSpPr txBox="1"/>
          <p:nvPr/>
        </p:nvSpPr>
        <p:spPr>
          <a:xfrm>
            <a:off x="6926580" y="4156126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КОЛЛЕКТИВНЫЙ ДОГОВОР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B57E2-5710-4F38-A23A-4E421B60218B}"/>
              </a:ext>
            </a:extLst>
          </p:cNvPr>
          <p:cNvSpPr txBox="1"/>
          <p:nvPr/>
        </p:nvSpPr>
        <p:spPr>
          <a:xfrm>
            <a:off x="7482840" y="4731240"/>
            <a:ext cx="38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1907 ГОД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E84C0-6CEE-4C9F-8175-C4BCFEC29071}"/>
              </a:ext>
            </a:extLst>
          </p:cNvPr>
          <p:cNvSpPr txBox="1"/>
          <p:nvPr/>
        </p:nvSpPr>
        <p:spPr>
          <a:xfrm>
            <a:off x="6926580" y="5460242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ВО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ГОСУДАРСТВЕННУЮ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ДУМУ</a:t>
            </a:r>
          </a:p>
        </p:txBody>
      </p:sp>
    </p:spTree>
    <p:extLst>
      <p:ext uri="{BB962C8B-B14F-4D97-AF65-F5344CB8AC3E}">
        <p14:creationId xmlns:p14="http://schemas.microsoft.com/office/powerpoint/2010/main" val="3952886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B29228-6D4A-42AD-A757-649653E4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4</a:t>
            </a:fld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B79FBA-25CB-4686-A773-FD7414BC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59004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22ED1-E35E-40AF-8AF5-9242BD7A3D28}"/>
              </a:ext>
            </a:extLst>
          </p:cNvPr>
          <p:cNvSpPr txBox="1"/>
          <p:nvPr/>
        </p:nvSpPr>
        <p:spPr>
          <a:xfrm>
            <a:off x="7482840" y="1412076"/>
            <a:ext cx="38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1910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10D88-016B-494E-AA01-CD5925F8D57A}"/>
              </a:ext>
            </a:extLst>
          </p:cNvPr>
          <p:cNvSpPr txBox="1"/>
          <p:nvPr/>
        </p:nvSpPr>
        <p:spPr>
          <a:xfrm>
            <a:off x="6926580" y="2131630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ПРОТИВ ПРОФСОЮЗОВ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501FB-17CF-47FA-B4B3-DBA59B48C7A9}"/>
              </a:ext>
            </a:extLst>
          </p:cNvPr>
          <p:cNvSpPr txBox="1"/>
          <p:nvPr/>
        </p:nvSpPr>
        <p:spPr>
          <a:xfrm>
            <a:off x="7482840" y="2563430"/>
            <a:ext cx="38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1712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ПРОФРАБОТНИКОВ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AA32D-AB3F-42E9-936D-428D3215B019}"/>
              </a:ext>
            </a:extLst>
          </p:cNvPr>
          <p:cNvSpPr txBox="1"/>
          <p:nvPr/>
        </p:nvSpPr>
        <p:spPr>
          <a:xfrm>
            <a:off x="6926580" y="3149118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АРЕСТОВАНО ДО 1916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89E51-8E33-477E-8D38-244762A8D92F}"/>
              </a:ext>
            </a:extLst>
          </p:cNvPr>
          <p:cNvSpPr txBox="1"/>
          <p:nvPr/>
        </p:nvSpPr>
        <p:spPr>
          <a:xfrm>
            <a:off x="7482840" y="3565529"/>
            <a:ext cx="38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БОЛЬНИЧНЫХ КАСС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19603-B584-4118-AD85-013F3D6FDE75}"/>
              </a:ext>
            </a:extLst>
          </p:cNvPr>
          <p:cNvSpPr txBox="1"/>
          <p:nvPr/>
        </p:nvSpPr>
        <p:spPr>
          <a:xfrm>
            <a:off x="6926580" y="415121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СОЗДАНО ДО 1914 ГОДА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CB6C-ABE1-4885-BE12-845ABB6603D2}"/>
              </a:ext>
            </a:extLst>
          </p:cNvPr>
          <p:cNvSpPr txBox="1"/>
          <p:nvPr/>
        </p:nvSpPr>
        <p:spPr>
          <a:xfrm>
            <a:off x="7204710" y="4606996"/>
            <a:ext cx="442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600к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7C272-9D04-4238-97D2-F77DD06A7B95}"/>
              </a:ext>
            </a:extLst>
          </p:cNvPr>
          <p:cNvSpPr txBox="1"/>
          <p:nvPr/>
        </p:nvSpPr>
        <p:spPr>
          <a:xfrm>
            <a:off x="6926580" y="5192684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УСТРАИВАЛИ ЗАБАСТОВКИ В 1917 ГОДУ</a:t>
            </a:r>
          </a:p>
        </p:txBody>
      </p:sp>
    </p:spTree>
    <p:extLst>
      <p:ext uri="{BB962C8B-B14F-4D97-AF65-F5344CB8AC3E}">
        <p14:creationId xmlns:p14="http://schemas.microsoft.com/office/powerpoint/2010/main" val="583265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2A2627-1D61-4B57-A667-CF0B0C46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5</a:t>
            </a:fld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1DA276-660E-4C43-80CC-650D98CE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3" y="1768158"/>
            <a:ext cx="6838878" cy="45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2AF6C-CF40-4196-9A7C-DB25E55CE8F1}"/>
              </a:ext>
            </a:extLst>
          </p:cNvPr>
          <p:cNvSpPr txBox="1"/>
          <p:nvPr/>
        </p:nvSpPr>
        <p:spPr>
          <a:xfrm>
            <a:off x="7474785" y="1473605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40ACA-8E51-48DB-9E40-C145F40B6B62}"/>
              </a:ext>
            </a:extLst>
          </p:cNvPr>
          <p:cNvSpPr txBox="1"/>
          <p:nvPr/>
        </p:nvSpPr>
        <p:spPr>
          <a:xfrm>
            <a:off x="7032391" y="2193159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ОГРАНИЧЕНИЙ ПРОФСОЮЗОВ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4A43F-D785-4161-93FB-5EDE1F62A638}"/>
              </a:ext>
            </a:extLst>
          </p:cNvPr>
          <p:cNvSpPr txBox="1"/>
          <p:nvPr/>
        </p:nvSpPr>
        <p:spPr>
          <a:xfrm>
            <a:off x="7588651" y="2645890"/>
            <a:ext cx="38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1712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ПРОФРАБОТНИКОВ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79AB7-1ADB-4827-B62F-6BD6D655EA4F}"/>
              </a:ext>
            </a:extLst>
          </p:cNvPr>
          <p:cNvSpPr txBox="1"/>
          <p:nvPr/>
        </p:nvSpPr>
        <p:spPr>
          <a:xfrm>
            <a:off x="7032391" y="3231578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АРЕСТОВАНО ДО 1916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A452B-004D-4869-9D58-E74032782295}"/>
              </a:ext>
            </a:extLst>
          </p:cNvPr>
          <p:cNvSpPr txBox="1"/>
          <p:nvPr/>
        </p:nvSpPr>
        <p:spPr>
          <a:xfrm>
            <a:off x="7504396" y="4269997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314FB-03D3-4815-A9C7-E031EDAEF58F}"/>
              </a:ext>
            </a:extLst>
          </p:cNvPr>
          <p:cNvSpPr txBox="1"/>
          <p:nvPr/>
        </p:nvSpPr>
        <p:spPr>
          <a:xfrm>
            <a:off x="7015007" y="4900618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ВСЕРОССИЙСКОГО ЦЕНТРАЛЬНОГО СОВЕТА ПРОФСОЮЗОВ</a:t>
            </a:r>
          </a:p>
        </p:txBody>
      </p:sp>
    </p:spTree>
    <p:extLst>
      <p:ext uri="{BB962C8B-B14F-4D97-AF65-F5344CB8AC3E}">
        <p14:creationId xmlns:p14="http://schemas.microsoft.com/office/powerpoint/2010/main" val="205191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FDAF0D-17EC-4D92-9D09-F5F7598D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6</a:t>
            </a:fld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08DC90-911C-4350-8B50-2211F5FB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9" y="1654492"/>
            <a:ext cx="6097384" cy="48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B4572-1C12-427B-B47A-127D4246A4A6}"/>
              </a:ext>
            </a:extLst>
          </p:cNvPr>
          <p:cNvSpPr txBox="1"/>
          <p:nvPr/>
        </p:nvSpPr>
        <p:spPr>
          <a:xfrm>
            <a:off x="7255109" y="1473605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ЯНВАРЯ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E22D6-E80E-4644-94EC-9C7A3CBF8526}"/>
              </a:ext>
            </a:extLst>
          </p:cNvPr>
          <p:cNvSpPr txBox="1"/>
          <p:nvPr/>
        </p:nvSpPr>
        <p:spPr>
          <a:xfrm>
            <a:off x="6812715" y="219315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ВСЕРОССИЙСКИЙ СЪЕЗД ПРОФСОЮЗОВ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9A7C0-D35D-4324-90C3-BF61A2BD40CF}"/>
              </a:ext>
            </a:extLst>
          </p:cNvPr>
          <p:cNvSpPr txBox="1"/>
          <p:nvPr/>
        </p:nvSpPr>
        <p:spPr>
          <a:xfrm>
            <a:off x="6892723" y="3021490"/>
            <a:ext cx="482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ПРОФСОЮЗОВ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B51E7-FEE5-4142-8BD3-4D3842596F46}"/>
              </a:ext>
            </a:extLst>
          </p:cNvPr>
          <p:cNvSpPr txBox="1"/>
          <p:nvPr/>
        </p:nvSpPr>
        <p:spPr>
          <a:xfrm>
            <a:off x="6812715" y="3607178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FDD14-6E78-4E90-A226-D298A15E7E7E}"/>
              </a:ext>
            </a:extLst>
          </p:cNvPr>
          <p:cNvSpPr txBox="1"/>
          <p:nvPr/>
        </p:nvSpPr>
        <p:spPr>
          <a:xfrm>
            <a:off x="7284720" y="4497064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033E3-33A8-470A-BCDF-7F99F3358C2C}"/>
              </a:ext>
            </a:extLst>
          </p:cNvPr>
          <p:cNvSpPr txBox="1"/>
          <p:nvPr/>
        </p:nvSpPr>
        <p:spPr>
          <a:xfrm>
            <a:off x="6795331" y="5127685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КОДЕКС ЗАКОНОВ О ТРУДЕ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68621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C717B4-4191-47B9-85EB-96BF3F6E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7</a:t>
            </a:fld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68D3C1C-3ECF-4825-B770-428223B0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" y="1716390"/>
            <a:ext cx="6789358" cy="47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5C73CD-1CBC-4E4F-82E6-E4A33EFE8541}"/>
              </a:ext>
            </a:extLst>
          </p:cNvPr>
          <p:cNvSpPr txBox="1"/>
          <p:nvPr/>
        </p:nvSpPr>
        <p:spPr>
          <a:xfrm>
            <a:off x="7650914" y="1778405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МИЛЛИОНОВ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529F4-BD65-4A25-8E63-4E4C53044FF2}"/>
              </a:ext>
            </a:extLst>
          </p:cNvPr>
          <p:cNvSpPr txBox="1"/>
          <p:nvPr/>
        </p:nvSpPr>
        <p:spPr>
          <a:xfrm>
            <a:off x="7208520" y="249795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ОБЪЕДИНЯЛИ ПРОФСОЮЗЫ К 1920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E7748-5A25-4309-9E97-5C9763E89477}"/>
              </a:ext>
            </a:extLst>
          </p:cNvPr>
          <p:cNvSpPr txBox="1"/>
          <p:nvPr/>
        </p:nvSpPr>
        <p:spPr>
          <a:xfrm>
            <a:off x="7043834" y="3326290"/>
            <a:ext cx="498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СНИЖЕНИЕ РОЛИ ПРОФСОЮЗОВ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5CB31-31D4-4682-BE14-B1A276E95CEA}"/>
              </a:ext>
            </a:extLst>
          </p:cNvPr>
          <p:cNvSpPr txBox="1"/>
          <p:nvPr/>
        </p:nvSpPr>
        <p:spPr>
          <a:xfrm>
            <a:off x="7043834" y="4261652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УПРАВЛЕНИИ ГОСУДАРСТВОМ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7989B-190D-4BFF-882F-D8DB766F22A2}"/>
              </a:ext>
            </a:extLst>
          </p:cNvPr>
          <p:cNvSpPr txBox="1"/>
          <p:nvPr/>
        </p:nvSpPr>
        <p:spPr>
          <a:xfrm>
            <a:off x="7680525" y="4801864"/>
            <a:ext cx="409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90403-3745-4315-9B0D-83A6B636577E}"/>
              </a:ext>
            </a:extLst>
          </p:cNvPr>
          <p:cNvSpPr txBox="1"/>
          <p:nvPr/>
        </p:nvSpPr>
        <p:spPr>
          <a:xfrm>
            <a:off x="7191136" y="5432485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ПРОФРУКОВОДИТЕЛЕЙ БЫЛО ЗАМЕНЕНО К 1930 ГОДУ ИЗ-ЗА ОКОНЧАНИЯ НЭП</a:t>
            </a:r>
          </a:p>
        </p:txBody>
      </p:sp>
    </p:spTree>
    <p:extLst>
      <p:ext uri="{BB962C8B-B14F-4D97-AF65-F5344CB8AC3E}">
        <p14:creationId xmlns:p14="http://schemas.microsoft.com/office/powerpoint/2010/main" val="30624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0C8FB1-0924-44DF-A48B-6FFCDD1B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8</a:t>
            </a:fld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CB3BB74-2658-4419-8151-256D9C8D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225358"/>
            <a:ext cx="6842223" cy="413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F80D7-9094-4FD8-BBF1-5259CDDD064D}"/>
              </a:ext>
            </a:extLst>
          </p:cNvPr>
          <p:cNvSpPr txBox="1"/>
          <p:nvPr/>
        </p:nvSpPr>
        <p:spPr>
          <a:xfrm>
            <a:off x="7321543" y="1686965"/>
            <a:ext cx="470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МИЛЛИОНОВ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0C98A-0159-40E3-B8E3-2D725D262CCE}"/>
              </a:ext>
            </a:extLst>
          </p:cNvPr>
          <p:cNvSpPr txBox="1"/>
          <p:nvPr/>
        </p:nvSpPr>
        <p:spPr>
          <a:xfrm>
            <a:off x="7208520" y="240651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ОБЪЕДИНЯЛИ ПРОФСОЮЗЫ К 1932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96D6C-5BD3-44F6-9B09-ABFA725D7CB4}"/>
              </a:ext>
            </a:extLst>
          </p:cNvPr>
          <p:cNvSpPr txBox="1"/>
          <p:nvPr/>
        </p:nvSpPr>
        <p:spPr>
          <a:xfrm>
            <a:off x="7191136" y="3234850"/>
            <a:ext cx="498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 ГОД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ПУБЛИКАЦИЮ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15822-5051-4BA6-9764-FB856CD73C2B}"/>
              </a:ext>
            </a:extLst>
          </p:cNvPr>
          <p:cNvSpPr txBox="1"/>
          <p:nvPr/>
        </p:nvSpPr>
        <p:spPr>
          <a:xfrm>
            <a:off x="7471423" y="4858679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43E1E-BA5F-471B-83EF-45563BDFF6AD}"/>
              </a:ext>
            </a:extLst>
          </p:cNvPr>
          <p:cNvSpPr txBox="1"/>
          <p:nvPr/>
        </p:nvSpPr>
        <p:spPr>
          <a:xfrm>
            <a:off x="7191136" y="5489300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ПРОФСОЮЗОВ В СТРАНЕ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87AD4-7C23-47DE-A1DA-057B8EFB974F}"/>
              </a:ext>
            </a:extLst>
          </p:cNvPr>
          <p:cNvSpPr txBox="1"/>
          <p:nvPr/>
        </p:nvSpPr>
        <p:spPr>
          <a:xfrm>
            <a:off x="7191136" y="4170270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СТАЧКАХ И ЗАБАСТОВКАХ</a:t>
            </a:r>
          </a:p>
        </p:txBody>
      </p:sp>
    </p:spTree>
    <p:extLst>
      <p:ext uri="{BB962C8B-B14F-4D97-AF65-F5344CB8AC3E}">
        <p14:creationId xmlns:p14="http://schemas.microsoft.com/office/powerpoint/2010/main" val="85023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E58C0C-9436-4000-B544-546CF426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E72F-F3B7-4B6C-AEAE-0D67E8FD38A7}" type="slidenum">
              <a:rPr lang="ru-RU" smtClean="0"/>
              <a:t>9</a:t>
            </a:fld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67FFBE-8F8C-44AF-AA90-76970DDC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8" y="1621687"/>
            <a:ext cx="5252402" cy="439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A290C-820B-4046-A816-9CC62502D2D7}"/>
              </a:ext>
            </a:extLst>
          </p:cNvPr>
          <p:cNvSpPr txBox="1"/>
          <p:nvPr/>
        </p:nvSpPr>
        <p:spPr>
          <a:xfrm>
            <a:off x="6788143" y="1621687"/>
            <a:ext cx="470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МИЛЛИОНОВ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48D54-60FD-4FB1-B16D-4152C0FB070C}"/>
              </a:ext>
            </a:extLst>
          </p:cNvPr>
          <p:cNvSpPr txBox="1"/>
          <p:nvPr/>
        </p:nvSpPr>
        <p:spPr>
          <a:xfrm>
            <a:off x="6675120" y="2341241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ОБЪЕДИНЯЛИ ПРОФСОЮЗЫ К 1940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662E5-91FC-44EC-AEBA-2E888FF1CAAE}"/>
              </a:ext>
            </a:extLst>
          </p:cNvPr>
          <p:cNvSpPr txBox="1"/>
          <p:nvPr/>
        </p:nvSpPr>
        <p:spPr>
          <a:xfrm>
            <a:off x="6657736" y="3169572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1941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B7C67-2C51-4B6C-A93B-BA14445DB5BE}"/>
              </a:ext>
            </a:extLst>
          </p:cNvPr>
          <p:cNvSpPr txBox="1"/>
          <p:nvPr/>
        </p:nvSpPr>
        <p:spPr>
          <a:xfrm>
            <a:off x="6938023" y="4913147"/>
            <a:ext cx="44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МЛН. РУБЛЕЙ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19B04-1003-4AB7-86FF-B9D7DBFACCCB}"/>
              </a:ext>
            </a:extLst>
          </p:cNvPr>
          <p:cNvSpPr txBox="1"/>
          <p:nvPr/>
        </p:nvSpPr>
        <p:spPr>
          <a:xfrm>
            <a:off x="6657736" y="5543768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ВНЕСЕНО ВЦСПС В ФОНД ОБОРОНЫ СТРАНЫ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3F92E-032D-4FB4-99ED-5F8D17E9306B}"/>
              </a:ext>
            </a:extLst>
          </p:cNvPr>
          <p:cNvSpPr txBox="1"/>
          <p:nvPr/>
        </p:nvSpPr>
        <p:spPr>
          <a:xfrm>
            <a:off x="6657736" y="3831759"/>
            <a:ext cx="498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СОВЕТА ПО ЭВАКУАЦИИ ПРОМЫШЛЕННЫХ ПРЕДПРИЯТИЙ В БЕЗОПАСНЫЕ РАЙОНЫ</a:t>
            </a:r>
          </a:p>
        </p:txBody>
      </p:sp>
    </p:spTree>
    <p:extLst>
      <p:ext uri="{BB962C8B-B14F-4D97-AF65-F5344CB8AC3E}">
        <p14:creationId xmlns:p14="http://schemas.microsoft.com/office/powerpoint/2010/main" val="278965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372</Words>
  <Application>Microsoft Office PowerPoint</Application>
  <PresentationFormat>Широкоэкранный</PresentationFormat>
  <Paragraphs>115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Maliutin</dc:creator>
  <cp:lastModifiedBy>Viktor Maliutin</cp:lastModifiedBy>
  <cp:revision>71</cp:revision>
  <dcterms:created xsi:type="dcterms:W3CDTF">2020-10-15T06:55:51Z</dcterms:created>
  <dcterms:modified xsi:type="dcterms:W3CDTF">2020-10-25T05:57:31Z</dcterms:modified>
</cp:coreProperties>
</file>